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l_Core" TargetMode="External"/><Relationship Id="rId2" Type="http://schemas.openxmlformats.org/officeDocument/2006/relationships/hyperlink" Target="http://ark.intel.com/es/products/75122/Intel-Core-i7-4770-Processor-8M-Cache-up-to-3_90-GH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Tópicos III:</a:t>
            </a:r>
            <a:br>
              <a:rPr lang="es-CL" dirty="0" smtClean="0"/>
            </a:br>
            <a:r>
              <a:rPr lang="es-CL" dirty="0" smtClean="0"/>
              <a:t>Intel </a:t>
            </a:r>
            <a:r>
              <a:rPr lang="es-CL" dirty="0" err="1" smtClean="0"/>
              <a:t>Core</a:t>
            </a:r>
            <a:r>
              <a:rPr lang="es-CL" dirty="0" smtClean="0"/>
              <a:t> Series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7146143" cy="1947333"/>
          </a:xfrm>
        </p:spPr>
        <p:txBody>
          <a:bodyPr/>
          <a:lstStyle/>
          <a:p>
            <a:r>
              <a:rPr lang="es-CL" dirty="0" smtClean="0"/>
              <a:t>Nombre: Juan Pablo Arancibia González</a:t>
            </a:r>
          </a:p>
          <a:p>
            <a:r>
              <a:rPr lang="es-CL" dirty="0" smtClean="0"/>
              <a:t>Carrera: Ingeniería en Computación e Informática.</a:t>
            </a:r>
          </a:p>
          <a:p>
            <a:r>
              <a:rPr lang="es-CL" dirty="0" smtClean="0"/>
              <a:t>Fecha: 29/05/2014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2051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Conclusiones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La serie de Procesadores Intel </a:t>
            </a:r>
            <a:r>
              <a:rPr lang="es-CL" dirty="0" err="1" smtClean="0"/>
              <a:t>Core</a:t>
            </a:r>
            <a:r>
              <a:rPr lang="es-CL" dirty="0" smtClean="0"/>
              <a:t> ha tenido una evolución acorde a los avances de los procesadores, además de tener varias reingenierías de marcas con tal de ser más fáciles de entender los cambios de modelos.</a:t>
            </a:r>
          </a:p>
          <a:p>
            <a:r>
              <a:rPr lang="es-CL" dirty="0" err="1" smtClean="0"/>
              <a:t>Core</a:t>
            </a:r>
            <a:r>
              <a:rPr lang="es-CL" dirty="0" smtClean="0"/>
              <a:t> creó procesadores de 6 núcleos y ya está camino a crear procesadores de 8 núcleos en el corto plazo.</a:t>
            </a:r>
          </a:p>
          <a:p>
            <a:r>
              <a:rPr lang="es-CL" dirty="0" smtClean="0"/>
              <a:t>Por ultimo, los avances de los procesadores va de la mano con el desarrollo de la nanotecnología, al inicio de la serie </a:t>
            </a:r>
            <a:r>
              <a:rPr lang="es-CL" dirty="0" err="1" smtClean="0"/>
              <a:t>Core</a:t>
            </a:r>
            <a:r>
              <a:rPr lang="es-CL" dirty="0" smtClean="0"/>
              <a:t> Intel desarrollaba transistores de 65 nanómetros, los modelos actuales van por los 22 nanómetros y pretenden incluso reducir más su longitud y aumentar </a:t>
            </a:r>
            <a:r>
              <a:rPr lang="es-CL" smtClean="0"/>
              <a:t>sus capacidades.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6028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Bibliografía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http://</a:t>
            </a:r>
            <a:r>
              <a:rPr lang="es-CL" dirty="0" smtClean="0">
                <a:hlinkClick r:id="rId2"/>
              </a:rPr>
              <a:t>ark.intel.com/es/products/75122/Intel-Core-i7-4770-Processor-8M-Cache-up-to-3_90-GHz</a:t>
            </a:r>
            <a:r>
              <a:rPr lang="es-CL" dirty="0" smtClean="0"/>
              <a:t> </a:t>
            </a:r>
          </a:p>
          <a:p>
            <a:r>
              <a:rPr lang="es-CL" dirty="0">
                <a:hlinkClick r:id="rId3"/>
              </a:rPr>
              <a:t>http://</a:t>
            </a:r>
            <a:r>
              <a:rPr lang="es-CL" dirty="0" smtClean="0">
                <a:hlinkClick r:id="rId3"/>
              </a:rPr>
              <a:t>en.wikipedia.org/wiki/Intel_Core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99112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Introducción.</a:t>
            </a:r>
          </a:p>
          <a:p>
            <a:r>
              <a:rPr lang="es-CL" dirty="0" smtClean="0"/>
              <a:t>Objetivos.</a:t>
            </a:r>
          </a:p>
          <a:p>
            <a:r>
              <a:rPr lang="es-CL" dirty="0" smtClean="0"/>
              <a:t>Desarrollo.</a:t>
            </a:r>
          </a:p>
          <a:p>
            <a:r>
              <a:rPr lang="es-CL" dirty="0" smtClean="0"/>
              <a:t>Características por Modelo (i3, i5, i7 y i7 E).</a:t>
            </a:r>
          </a:p>
          <a:p>
            <a:r>
              <a:rPr lang="es-CL" dirty="0" smtClean="0"/>
              <a:t>Cotización.</a:t>
            </a:r>
          </a:p>
          <a:p>
            <a:r>
              <a:rPr lang="es-CL" dirty="0" smtClean="0"/>
              <a:t>Conclusiones.</a:t>
            </a:r>
          </a:p>
          <a:p>
            <a:r>
              <a:rPr lang="es-CL" dirty="0" smtClean="0"/>
              <a:t>Bibliografía.</a:t>
            </a:r>
          </a:p>
        </p:txBody>
      </p:sp>
    </p:spTree>
    <p:extLst>
      <p:ext uri="{BB962C8B-B14F-4D97-AF65-F5344CB8AC3E}">
        <p14:creationId xmlns:p14="http://schemas.microsoft.com/office/powerpoint/2010/main" val="263621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Intel luego del desarrollo de procesadores Pentium durante más de una década decide crear una nueva línea de procesadores a partir de 2006, dejando a los procesadores de las marcas Pentium y Celeron como procesadores de nivel básico, esa nueva línea se le denominó como Intel </a:t>
            </a:r>
            <a:r>
              <a:rPr lang="es-CL" dirty="0" err="1" smtClean="0"/>
              <a:t>Core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9615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Objetivo General:</a:t>
            </a:r>
          </a:p>
          <a:p>
            <a:pPr lvl="1"/>
            <a:r>
              <a:rPr lang="es-CL" dirty="0" smtClean="0"/>
              <a:t>Conocer la gama de modelos Intel </a:t>
            </a:r>
            <a:r>
              <a:rPr lang="es-CL" dirty="0" err="1" smtClean="0"/>
              <a:t>Core</a:t>
            </a:r>
            <a:r>
              <a:rPr lang="es-CL" dirty="0" smtClean="0"/>
              <a:t>.</a:t>
            </a:r>
            <a:endParaRPr lang="es-CL" dirty="0"/>
          </a:p>
          <a:p>
            <a:r>
              <a:rPr lang="es-CL" dirty="0" smtClean="0"/>
              <a:t>Objetivos Específicos:</a:t>
            </a:r>
          </a:p>
          <a:p>
            <a:pPr lvl="1"/>
            <a:r>
              <a:rPr lang="es-CL" dirty="0" smtClean="0"/>
              <a:t>Conocer las características de los modelos Intel </a:t>
            </a:r>
            <a:r>
              <a:rPr lang="es-CL" dirty="0" err="1" smtClean="0"/>
              <a:t>Core</a:t>
            </a:r>
            <a:r>
              <a:rPr lang="es-CL" dirty="0" smtClean="0"/>
              <a:t>.</a:t>
            </a:r>
          </a:p>
          <a:p>
            <a:pPr lvl="1"/>
            <a:r>
              <a:rPr lang="es-CL" dirty="0" smtClean="0"/>
              <a:t>Cotizar un modelo de procesador Intel </a:t>
            </a:r>
            <a:r>
              <a:rPr lang="es-CL" dirty="0" err="1" smtClean="0"/>
              <a:t>Core</a:t>
            </a:r>
            <a:r>
              <a:rPr lang="es-CL" dirty="0"/>
              <a:t> </a:t>
            </a:r>
            <a:r>
              <a:rPr lang="es-CL" dirty="0" smtClean="0"/>
              <a:t>y sus características.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5449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Modelos Intel </a:t>
            </a:r>
            <a:r>
              <a:rPr lang="es-CL" dirty="0" err="1" smtClean="0"/>
              <a:t>Core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Enero 2006: Primeros Modelos </a:t>
            </a:r>
            <a:r>
              <a:rPr lang="es-CL" dirty="0" err="1" smtClean="0"/>
              <a:t>Core</a:t>
            </a:r>
            <a:r>
              <a:rPr lang="es-CL" dirty="0" smtClean="0"/>
              <a:t>: Arquitectura </a:t>
            </a:r>
            <a:r>
              <a:rPr lang="es-CL" dirty="0" err="1" smtClean="0"/>
              <a:t>Yonah</a:t>
            </a:r>
            <a:r>
              <a:rPr lang="es-CL" dirty="0" smtClean="0"/>
              <a:t> (</a:t>
            </a:r>
            <a:r>
              <a:rPr lang="es-CL" dirty="0" err="1" smtClean="0"/>
              <a:t>Core</a:t>
            </a:r>
            <a:r>
              <a:rPr lang="es-CL" dirty="0" smtClean="0"/>
              <a:t> </a:t>
            </a:r>
            <a:r>
              <a:rPr lang="es-CL" dirty="0" err="1" smtClean="0"/>
              <a:t>Duo</a:t>
            </a:r>
            <a:r>
              <a:rPr lang="es-CL" dirty="0" smtClean="0"/>
              <a:t> y </a:t>
            </a:r>
            <a:r>
              <a:rPr lang="es-CL" dirty="0" err="1" smtClean="0"/>
              <a:t>Core</a:t>
            </a:r>
            <a:r>
              <a:rPr lang="es-CL" dirty="0" smtClean="0"/>
              <a:t> Solo).</a:t>
            </a:r>
          </a:p>
          <a:p>
            <a:r>
              <a:rPr lang="es-CL" dirty="0" smtClean="0"/>
              <a:t>Julio 2006: Primer Modelo </a:t>
            </a:r>
            <a:r>
              <a:rPr lang="es-CL" dirty="0" err="1" smtClean="0"/>
              <a:t>Core</a:t>
            </a:r>
            <a:r>
              <a:rPr lang="es-CL" dirty="0" smtClean="0"/>
              <a:t> 2: Arquitectura </a:t>
            </a:r>
            <a:r>
              <a:rPr lang="es-CL" dirty="0" err="1" smtClean="0"/>
              <a:t>Merom</a:t>
            </a:r>
            <a:r>
              <a:rPr lang="es-CL" dirty="0" smtClean="0"/>
              <a:t> (</a:t>
            </a:r>
            <a:r>
              <a:rPr lang="es-CL" dirty="0" err="1" smtClean="0"/>
              <a:t>Core</a:t>
            </a:r>
            <a:r>
              <a:rPr lang="es-CL" dirty="0" smtClean="0"/>
              <a:t> 2 </a:t>
            </a:r>
            <a:r>
              <a:rPr lang="es-CL" dirty="0" err="1" smtClean="0"/>
              <a:t>Duo</a:t>
            </a:r>
            <a:r>
              <a:rPr lang="es-CL" dirty="0" smtClean="0"/>
              <a:t>).</a:t>
            </a:r>
          </a:p>
          <a:p>
            <a:r>
              <a:rPr lang="es-CL" dirty="0" smtClean="0"/>
              <a:t>Agosto 2006: Primer Modelo </a:t>
            </a:r>
            <a:r>
              <a:rPr lang="es-CL" dirty="0" err="1" smtClean="0"/>
              <a:t>Core</a:t>
            </a:r>
            <a:r>
              <a:rPr lang="es-CL" dirty="0" smtClean="0"/>
              <a:t> para computadores de escritorio: Arquitectura Conroe (</a:t>
            </a:r>
            <a:r>
              <a:rPr lang="es-CL" dirty="0" err="1" smtClean="0"/>
              <a:t>Core</a:t>
            </a:r>
            <a:r>
              <a:rPr lang="es-CL" dirty="0" smtClean="0"/>
              <a:t> 2 </a:t>
            </a:r>
            <a:r>
              <a:rPr lang="es-CL" dirty="0" err="1" smtClean="0"/>
              <a:t>Duo</a:t>
            </a:r>
            <a:r>
              <a:rPr lang="es-CL" dirty="0" smtClean="0"/>
              <a:t>).</a:t>
            </a:r>
          </a:p>
          <a:p>
            <a:r>
              <a:rPr lang="es-CL" dirty="0" smtClean="0"/>
              <a:t>Enero 2007: Primer Modelo </a:t>
            </a:r>
            <a:r>
              <a:rPr lang="es-CL" dirty="0" err="1" smtClean="0"/>
              <a:t>Core</a:t>
            </a:r>
            <a:r>
              <a:rPr lang="es-CL" dirty="0" smtClean="0"/>
              <a:t> de 4 Núcleos: Arquitectura </a:t>
            </a:r>
            <a:r>
              <a:rPr lang="es-CL" dirty="0" err="1" smtClean="0"/>
              <a:t>Kentsfield</a:t>
            </a:r>
            <a:r>
              <a:rPr lang="es-CL" dirty="0" smtClean="0"/>
              <a:t> (</a:t>
            </a:r>
            <a:r>
              <a:rPr lang="es-CL" dirty="0" err="1" smtClean="0"/>
              <a:t>Core</a:t>
            </a:r>
            <a:r>
              <a:rPr lang="es-CL" dirty="0" smtClean="0"/>
              <a:t> 2 </a:t>
            </a:r>
            <a:r>
              <a:rPr lang="es-CL" dirty="0" err="1" smtClean="0"/>
              <a:t>Quad</a:t>
            </a:r>
            <a:r>
              <a:rPr lang="es-CL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7894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Modelos Intel </a:t>
            </a:r>
            <a:r>
              <a:rPr lang="es-CL" dirty="0" err="1" smtClean="0"/>
              <a:t>Core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Noviembre 2008: Lanzamiento Arquitectura </a:t>
            </a:r>
            <a:r>
              <a:rPr lang="es-CL" dirty="0" err="1" smtClean="0"/>
              <a:t>Nehalem</a:t>
            </a:r>
            <a:r>
              <a:rPr lang="es-CL" dirty="0" smtClean="0"/>
              <a:t>, cambio en la nomenclatura de los procesadores, ahora se definen por sus prestaciones (</a:t>
            </a:r>
            <a:r>
              <a:rPr lang="es-CL" dirty="0" err="1" smtClean="0"/>
              <a:t>Core</a:t>
            </a:r>
            <a:r>
              <a:rPr lang="es-CL" dirty="0" smtClean="0"/>
              <a:t> i3, </a:t>
            </a:r>
            <a:r>
              <a:rPr lang="es-CL" dirty="0" err="1" smtClean="0"/>
              <a:t>Core</a:t>
            </a:r>
            <a:r>
              <a:rPr lang="es-CL" dirty="0" smtClean="0"/>
              <a:t> i5 y </a:t>
            </a:r>
            <a:r>
              <a:rPr lang="es-CL" dirty="0" err="1" smtClean="0"/>
              <a:t>Core</a:t>
            </a:r>
            <a:r>
              <a:rPr lang="es-CL" dirty="0" smtClean="0"/>
              <a:t> i7), Lanzamiento del </a:t>
            </a:r>
            <a:r>
              <a:rPr lang="es-CL" dirty="0" err="1" smtClean="0"/>
              <a:t>Core</a:t>
            </a:r>
            <a:r>
              <a:rPr lang="es-CL" dirty="0" smtClean="0"/>
              <a:t> i7 Bloomfield.</a:t>
            </a:r>
          </a:p>
          <a:p>
            <a:r>
              <a:rPr lang="es-CL" dirty="0" smtClean="0"/>
              <a:t>Septiembre 2009: Lanzamiento del </a:t>
            </a:r>
            <a:r>
              <a:rPr lang="es-CL" dirty="0" err="1" smtClean="0"/>
              <a:t>Core</a:t>
            </a:r>
            <a:r>
              <a:rPr lang="es-CL" dirty="0" smtClean="0"/>
              <a:t> i5 </a:t>
            </a:r>
            <a:r>
              <a:rPr lang="es-CL" dirty="0" err="1" smtClean="0"/>
              <a:t>Lynnfield</a:t>
            </a:r>
            <a:r>
              <a:rPr lang="es-CL" dirty="0"/>
              <a:t> </a:t>
            </a:r>
            <a:r>
              <a:rPr lang="es-CL" dirty="0" smtClean="0"/>
              <a:t>(C. de escritorio) y del </a:t>
            </a:r>
            <a:r>
              <a:rPr lang="es-CL" dirty="0" err="1" smtClean="0"/>
              <a:t>Core</a:t>
            </a:r>
            <a:r>
              <a:rPr lang="es-CL" dirty="0" smtClean="0"/>
              <a:t> i7 </a:t>
            </a:r>
            <a:r>
              <a:rPr lang="es-CL" dirty="0" err="1" smtClean="0"/>
              <a:t>Clarkfield</a:t>
            </a:r>
            <a:r>
              <a:rPr lang="es-CL" dirty="0" smtClean="0"/>
              <a:t> (C. Portátiles).</a:t>
            </a:r>
          </a:p>
          <a:p>
            <a:r>
              <a:rPr lang="es-CL" dirty="0" smtClean="0"/>
              <a:t>Marzo 2010: Primer Modelo </a:t>
            </a:r>
            <a:r>
              <a:rPr lang="es-CL" dirty="0" err="1" smtClean="0"/>
              <a:t>Core</a:t>
            </a:r>
            <a:r>
              <a:rPr lang="es-CL" dirty="0" smtClean="0"/>
              <a:t> de 6 núcleos: Arquitectura </a:t>
            </a:r>
            <a:r>
              <a:rPr lang="es-CL" dirty="0" err="1" smtClean="0"/>
              <a:t>Gulftown</a:t>
            </a:r>
            <a:r>
              <a:rPr lang="es-CL" dirty="0"/>
              <a:t> </a:t>
            </a:r>
            <a:r>
              <a:rPr lang="es-CL" dirty="0" smtClean="0"/>
              <a:t>para </a:t>
            </a:r>
            <a:r>
              <a:rPr lang="es-CL" dirty="0" err="1" smtClean="0"/>
              <a:t>Core</a:t>
            </a:r>
            <a:r>
              <a:rPr lang="es-CL" dirty="0" smtClean="0"/>
              <a:t> i7.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944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Modelos Intel </a:t>
            </a:r>
            <a:r>
              <a:rPr lang="es-CL" dirty="0" err="1" smtClean="0"/>
              <a:t>Core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Enero 2011: Lanzamiento Arquitectura Sandy Bridge, ahora los códigos llevan el nombre de las arquitecturas.</a:t>
            </a:r>
          </a:p>
          <a:p>
            <a:r>
              <a:rPr lang="es-CL" dirty="0" smtClean="0"/>
              <a:t>Abril 2012: Lanzamiento Arquitectura </a:t>
            </a:r>
            <a:r>
              <a:rPr lang="es-CL" dirty="0" err="1" smtClean="0"/>
              <a:t>Ivy</a:t>
            </a:r>
            <a:r>
              <a:rPr lang="es-CL" dirty="0" smtClean="0"/>
              <a:t> Bridge.</a:t>
            </a:r>
          </a:p>
          <a:p>
            <a:r>
              <a:rPr lang="es-CL" dirty="0" smtClean="0"/>
              <a:t>Junio 2013: Lanzamiento Arquitectura </a:t>
            </a:r>
            <a:r>
              <a:rPr lang="es-CL" dirty="0" err="1" smtClean="0"/>
              <a:t>Haswell</a:t>
            </a:r>
            <a:r>
              <a:rPr lang="es-CL" dirty="0" smtClean="0"/>
              <a:t>.</a:t>
            </a:r>
          </a:p>
          <a:p>
            <a:r>
              <a:rPr lang="es-CL" dirty="0" smtClean="0"/>
              <a:t>2015: Fecha estimada del lanzamiento de la arquitectura </a:t>
            </a:r>
            <a:r>
              <a:rPr lang="es-CL" dirty="0" err="1" smtClean="0"/>
              <a:t>Broadwell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858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Características </a:t>
            </a:r>
            <a:r>
              <a:rPr lang="es-CL" dirty="0" smtClean="0"/>
              <a:t>Por Modelo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err="1" smtClean="0"/>
              <a:t>Core</a:t>
            </a:r>
            <a:r>
              <a:rPr lang="es-CL" dirty="0" smtClean="0"/>
              <a:t> i3: 2 Núcleos, 3GHz promedio de Frecuencia de Reloj, Memoria Caché en L3 Menor o Igual a 4 MB, Aproximadamente su valor es de 125 Dólares.</a:t>
            </a:r>
          </a:p>
          <a:p>
            <a:r>
              <a:rPr lang="es-CL" dirty="0" err="1" smtClean="0"/>
              <a:t>Core</a:t>
            </a:r>
            <a:r>
              <a:rPr lang="es-CL" dirty="0" smtClean="0"/>
              <a:t> i5: 2 o 4 Núcleos, </a:t>
            </a:r>
            <a:r>
              <a:rPr lang="es-CL" dirty="0" smtClean="0"/>
              <a:t>3.2 GHz promedio de Frecuencia de Reloj, Memoria Caché en L3 de 4 MB (2 Núcleos) y de 6 MB en L3 (4 Núcleos), Aproximadamente su valor es de 200 Dólares.</a:t>
            </a:r>
          </a:p>
          <a:p>
            <a:r>
              <a:rPr lang="es-CL" dirty="0" err="1" smtClean="0"/>
              <a:t>Core</a:t>
            </a:r>
            <a:r>
              <a:rPr lang="es-CL" dirty="0" smtClean="0"/>
              <a:t> i7: 4 Núcleos, 3.5 </a:t>
            </a:r>
            <a:r>
              <a:rPr lang="es-CL" dirty="0" err="1" smtClean="0"/>
              <a:t>Ghz</a:t>
            </a:r>
            <a:r>
              <a:rPr lang="es-CL" dirty="0" smtClean="0"/>
              <a:t> Promedio de frecuencia de Reloj, Memoria Cache en L3 de 8 MB, Su valor ronda desde los 260 hasta más de 500 dólares.</a:t>
            </a:r>
          </a:p>
          <a:p>
            <a:r>
              <a:rPr lang="es-CL" dirty="0" err="1" smtClean="0"/>
              <a:t>Core</a:t>
            </a:r>
            <a:r>
              <a:rPr lang="es-CL" dirty="0" smtClean="0"/>
              <a:t> i7 Extreme: 6 Núcleos, 3.5 </a:t>
            </a:r>
            <a:r>
              <a:rPr lang="es-CL" dirty="0" err="1" smtClean="0"/>
              <a:t>Ghz</a:t>
            </a:r>
            <a:r>
              <a:rPr lang="es-CL" dirty="0" smtClean="0"/>
              <a:t> Promedio de Frecuencia de Reloj, Memoria Cache desde 10 hasta 15 MB, Aproximadamente su valor es de 1000 Dólares.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6373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Intel </a:t>
            </a:r>
            <a:r>
              <a:rPr lang="es-CL" dirty="0" err="1" smtClean="0"/>
              <a:t>Core</a:t>
            </a:r>
            <a:r>
              <a:rPr lang="es-CL" dirty="0" smtClean="0"/>
              <a:t> i7 4770</a:t>
            </a:r>
          </a:p>
          <a:p>
            <a:r>
              <a:rPr lang="es-CL" dirty="0" smtClean="0"/>
              <a:t>Lanzamiento: Mayo 2013.</a:t>
            </a:r>
          </a:p>
          <a:p>
            <a:r>
              <a:rPr lang="es-CL" dirty="0" smtClean="0"/>
              <a:t>Núcleos: 4 (8 </a:t>
            </a:r>
            <a:r>
              <a:rPr lang="es-CL" dirty="0" err="1" smtClean="0"/>
              <a:t>Threads</a:t>
            </a:r>
            <a:r>
              <a:rPr lang="es-CL" dirty="0" smtClean="0"/>
              <a:t>).</a:t>
            </a:r>
          </a:p>
          <a:p>
            <a:r>
              <a:rPr lang="es-CL" dirty="0" smtClean="0"/>
              <a:t>Velocidad del Reloj: 3.4 GHz (3.9 GHz con Turbo </a:t>
            </a:r>
            <a:r>
              <a:rPr lang="es-CL" dirty="0" err="1" smtClean="0"/>
              <a:t>Boost</a:t>
            </a:r>
            <a:r>
              <a:rPr lang="es-CL" dirty="0" smtClean="0"/>
              <a:t>).</a:t>
            </a:r>
          </a:p>
          <a:p>
            <a:r>
              <a:rPr lang="es-CL" dirty="0" smtClean="0"/>
              <a:t>Caché: 8 MB en L3.</a:t>
            </a:r>
          </a:p>
          <a:p>
            <a:r>
              <a:rPr lang="es-CL" dirty="0" smtClean="0"/>
              <a:t>Transistor: 22 nanómetros.</a:t>
            </a:r>
          </a:p>
          <a:p>
            <a:r>
              <a:rPr lang="es-CL" dirty="0" smtClean="0"/>
              <a:t>Precio Estimado: 300 Dólares.</a:t>
            </a:r>
          </a:p>
          <a:p>
            <a:r>
              <a:rPr lang="es-CL" dirty="0" smtClean="0"/>
              <a:t>Memoria Admitida: DDR3 – 1333/ DDR3 – 1600</a:t>
            </a:r>
          </a:p>
          <a:p>
            <a:r>
              <a:rPr lang="es-CL" dirty="0" smtClean="0"/>
              <a:t>Procesador Gráfico: Intel HD 4600</a:t>
            </a:r>
          </a:p>
          <a:p>
            <a:r>
              <a:rPr lang="es-CL" dirty="0" smtClean="0"/>
              <a:t>Compatible con Pantalla Triple.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107" y="318484"/>
            <a:ext cx="2668543" cy="287265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790" y="3457776"/>
            <a:ext cx="4091860" cy="301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589073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</TotalTime>
  <Words>661</Words>
  <Application>Microsoft Office PowerPoint</Application>
  <PresentationFormat>Panorámica</PresentationFormat>
  <Paragraphs>57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Sector</vt:lpstr>
      <vt:lpstr>Tópicos III: Intel Core Series</vt:lpstr>
      <vt:lpstr>Contenidos</vt:lpstr>
      <vt:lpstr>Introducción</vt:lpstr>
      <vt:lpstr>Objetivos</vt:lpstr>
      <vt:lpstr>Modelos Intel Core</vt:lpstr>
      <vt:lpstr>Modelos Intel Core</vt:lpstr>
      <vt:lpstr>Modelos Intel Core</vt:lpstr>
      <vt:lpstr>Características Por Modelo</vt:lpstr>
      <vt:lpstr>Cotización</vt:lpstr>
      <vt:lpstr>Conclusiones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Tópicos III: Intel Core Series</dc:title>
  <dc:creator>juan pablo arancibia</dc:creator>
  <cp:lastModifiedBy>juan pablo arancibia</cp:lastModifiedBy>
  <cp:revision>23</cp:revision>
  <dcterms:created xsi:type="dcterms:W3CDTF">2014-05-26T20:40:31Z</dcterms:created>
  <dcterms:modified xsi:type="dcterms:W3CDTF">2014-05-28T20:35:35Z</dcterms:modified>
</cp:coreProperties>
</file>